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9C8B-A456-4554-A7BC-894B0ECF0DC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CA3C-1974-4049-937A-280D9C2D1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9C8B-A456-4554-A7BC-894B0ECF0DC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CA3C-1974-4049-937A-280D9C2D1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9C8B-A456-4554-A7BC-894B0ECF0DC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CA3C-1974-4049-937A-280D9C2D1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9C8B-A456-4554-A7BC-894B0ECF0DC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CA3C-1974-4049-937A-280D9C2D1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9C8B-A456-4554-A7BC-894B0ECF0DC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CA3C-1974-4049-937A-280D9C2D1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9C8B-A456-4554-A7BC-894B0ECF0DC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CA3C-1974-4049-937A-280D9C2D1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9C8B-A456-4554-A7BC-894B0ECF0DC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CA3C-1974-4049-937A-280D9C2D1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9C8B-A456-4554-A7BC-894B0ECF0DC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CA3C-1974-4049-937A-280D9C2D1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9C8B-A456-4554-A7BC-894B0ECF0DC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CA3C-1974-4049-937A-280D9C2D1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9C8B-A456-4554-A7BC-894B0ECF0DC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CA3C-1974-4049-937A-280D9C2D1E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9C8B-A456-4554-A7BC-894B0ECF0DC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8BCA3C-1974-4049-937A-280D9C2D1E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38BCA3C-1974-4049-937A-280D9C2D1ED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0399C8B-A456-4554-A7BC-894B0ECF0DC3}" type="datetimeFigureOut">
              <a:rPr lang="en-US" smtClean="0"/>
              <a:t>6/1/2017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Oracle OLAP 11g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Wiratmoko</a:t>
            </a:r>
            <a:r>
              <a:rPr lang="en-US" dirty="0" smtClean="0"/>
              <a:t> </a:t>
            </a:r>
            <a:r>
              <a:rPr lang="en-US" dirty="0" err="1" smtClean="0"/>
              <a:t>Yuwono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31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user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SQLDeveloper</a:t>
            </a:r>
            <a:r>
              <a:rPr lang="en-US" dirty="0" smtClean="0"/>
              <a:t> 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System </a:t>
            </a:r>
            <a:r>
              <a:rPr lang="en-US" dirty="0" err="1" smtClean="0"/>
              <a:t>Privelege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Roles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:</a:t>
            </a:r>
            <a:r>
              <a:rPr lang="en-US" i="1" dirty="0" smtClean="0"/>
              <a:t> OLAP_USER, Create </a:t>
            </a:r>
            <a:r>
              <a:rPr lang="en-US" i="1" dirty="0" err="1" smtClean="0"/>
              <a:t>Session,OLAP_XS_ADMIN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257" y="2057400"/>
            <a:ext cx="3886200" cy="3207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2986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err="1" smtClean="0"/>
              <a:t>Dengan</a:t>
            </a:r>
            <a:r>
              <a:rPr lang="en-US" dirty="0" smtClean="0"/>
              <a:t> user system </a:t>
            </a:r>
            <a:r>
              <a:rPr lang="en-US" dirty="0" err="1" smtClean="0"/>
              <a:t>pada</a:t>
            </a:r>
            <a:r>
              <a:rPr lang="en-US" dirty="0" smtClean="0"/>
              <a:t> SQL Developer </a:t>
            </a:r>
            <a:r>
              <a:rPr lang="en-US" dirty="0" err="1" smtClean="0"/>
              <a:t>Jalankan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</a:p>
          <a:p>
            <a:pPr marL="400050" lvl="1" indent="0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d:\global-11g-schema-1-128202</a:t>
            </a:r>
            <a:r>
              <a:rPr lang="en-US" sz="2400" i="1" dirty="0" smtClean="0"/>
              <a:t>\@global_11g_install;</a:t>
            </a:r>
          </a:p>
          <a:p>
            <a:pPr marL="400050" lvl="1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i="1" dirty="0" err="1" smtClean="0"/>
              <a:t>Catatan</a:t>
            </a:r>
            <a:r>
              <a:rPr lang="en-US" i="1" dirty="0" smtClean="0"/>
              <a:t> : </a:t>
            </a:r>
            <a:r>
              <a:rPr lang="en-US" i="1" dirty="0" smtClean="0">
                <a:solidFill>
                  <a:srgbClr val="FF0000"/>
                </a:solidFill>
              </a:rPr>
              <a:t>d:\global-11g-schema-1-128202 </a:t>
            </a:r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direktori</a:t>
            </a:r>
            <a:r>
              <a:rPr lang="en-US" dirty="0" smtClean="0"/>
              <a:t> file script global schema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3174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err="1" smtClean="0"/>
              <a:t>Dengan</a:t>
            </a:r>
            <a:r>
              <a:rPr lang="en-US" dirty="0" smtClean="0"/>
              <a:t> user system </a:t>
            </a:r>
            <a:r>
              <a:rPr lang="en-US" dirty="0" err="1" smtClean="0"/>
              <a:t>pada</a:t>
            </a:r>
            <a:r>
              <a:rPr lang="en-US" dirty="0" smtClean="0"/>
              <a:t> SQL Developer </a:t>
            </a:r>
            <a:r>
              <a:rPr lang="en-US" dirty="0" err="1" smtClean="0"/>
              <a:t>Jalankan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</a:p>
          <a:p>
            <a:pPr marL="400050" lvl="1" indent="0">
              <a:buNone/>
            </a:pPr>
            <a:r>
              <a:rPr lang="en-US" sz="2000" i="1" dirty="0" smtClean="0">
                <a:solidFill>
                  <a:srgbClr val="FF0000"/>
                </a:solidFill>
              </a:rPr>
              <a:t>d:\global-11g-schema-1-128202</a:t>
            </a:r>
            <a:r>
              <a:rPr lang="en-US" sz="2000" i="1" dirty="0" smtClean="0"/>
              <a:t>\</a:t>
            </a:r>
            <a:r>
              <a:rPr lang="id-ID" sz="2000" dirty="0"/>
              <a:t>@global_11g_create_cubes.sql</a:t>
            </a:r>
            <a:r>
              <a:rPr lang="id-ID" sz="2000" dirty="0" smtClean="0"/>
              <a:t>;</a:t>
            </a:r>
            <a:endParaRPr lang="en-US" sz="2000" dirty="0" smtClean="0"/>
          </a:p>
          <a:p>
            <a:pPr marL="400050" lvl="1" indent="0">
              <a:buNone/>
            </a:pPr>
            <a:endParaRPr lang="en-US" sz="2000" dirty="0"/>
          </a:p>
          <a:p>
            <a:pPr marL="40005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3600" i="1" dirty="0" err="1" smtClean="0"/>
              <a:t>Catatan</a:t>
            </a:r>
            <a:r>
              <a:rPr lang="en-US" sz="3600" i="1" dirty="0" smtClean="0"/>
              <a:t> : </a:t>
            </a:r>
            <a:r>
              <a:rPr lang="en-US" sz="3600" i="1" dirty="0" smtClean="0">
                <a:solidFill>
                  <a:srgbClr val="FF0000"/>
                </a:solidFill>
              </a:rPr>
              <a:t>d:\global-11g-schema-1-128202 </a:t>
            </a:r>
            <a:r>
              <a:rPr lang="en-US" sz="3600" dirty="0" err="1" smtClean="0"/>
              <a:t>Sesuaikan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lokasi</a:t>
            </a:r>
            <a:r>
              <a:rPr lang="en-US" sz="3600" dirty="0" smtClean="0"/>
              <a:t> </a:t>
            </a:r>
            <a:r>
              <a:rPr lang="en-US" sz="3600" dirty="0" err="1" smtClean="0"/>
              <a:t>direktori</a:t>
            </a:r>
            <a:r>
              <a:rPr lang="en-US" sz="3600" dirty="0" smtClean="0"/>
              <a:t> file script global schema</a:t>
            </a:r>
          </a:p>
          <a:p>
            <a:pPr marL="400050" lvl="1" indent="0">
              <a:buNone/>
            </a:pPr>
            <a:endParaRPr lang="en-US" sz="2000" dirty="0"/>
          </a:p>
          <a:p>
            <a:pPr marL="400050" lvl="1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7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Jalankan</a:t>
            </a:r>
            <a:r>
              <a:rPr lang="en-US" dirty="0" smtClean="0"/>
              <a:t> Analytic Workspace Manager 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7924800" cy="30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3022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AWM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4800600" cy="3944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2799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Koneksi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Cth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32" y="2209800"/>
            <a:ext cx="5124450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8666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Login </a:t>
            </a:r>
            <a:r>
              <a:rPr lang="en-US" dirty="0" err="1" smtClean="0"/>
              <a:t>dengan</a:t>
            </a:r>
            <a:r>
              <a:rPr lang="en-US" dirty="0" smtClean="0"/>
              <a:t> user global, pass : global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2" y="3276600"/>
            <a:ext cx="269557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849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cube </a:t>
            </a:r>
            <a:r>
              <a:rPr lang="en-US" dirty="0" err="1" smtClean="0"/>
              <a:t>contoh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67000"/>
            <a:ext cx="6248400" cy="3929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1884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cube </a:t>
            </a:r>
            <a:r>
              <a:rPr lang="en-US" sz="2400" dirty="0" err="1" smtClean="0"/>
              <a:t>datawarehouse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daftar</a:t>
            </a:r>
            <a:r>
              <a:rPr lang="en-US" sz="2400" dirty="0" smtClean="0"/>
              <a:t> cube yang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, </a:t>
            </a:r>
            <a:r>
              <a:rPr lang="en-US" sz="2400" dirty="0" err="1" smtClean="0"/>
              <a:t>klik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pilih</a:t>
            </a:r>
            <a:r>
              <a:rPr lang="en-US" sz="2400" dirty="0" smtClean="0"/>
              <a:t> menu View Data</a:t>
            </a:r>
            <a:endParaRPr lang="en-US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19400"/>
            <a:ext cx="4538662" cy="3756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6009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View Data 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0"/>
            <a:ext cx="4724400" cy="4137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35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Oracle DB 11g R2</a:t>
            </a:r>
          </a:p>
          <a:p>
            <a:r>
              <a:rPr lang="en-US" dirty="0" smtClean="0"/>
              <a:t>SQL Developer</a:t>
            </a:r>
          </a:p>
          <a:p>
            <a:r>
              <a:rPr lang="en-US" dirty="0" smtClean="0"/>
              <a:t>Oracle Analytic Workspace Manager</a:t>
            </a:r>
          </a:p>
          <a:p>
            <a:r>
              <a:rPr lang="en-US" dirty="0" smtClean="0"/>
              <a:t>JDK 8</a:t>
            </a:r>
          </a:p>
          <a:p>
            <a:r>
              <a:rPr lang="en-US" dirty="0" smtClean="0"/>
              <a:t>Global-11g-schema-1-128202</a:t>
            </a:r>
          </a:p>
          <a:p>
            <a:r>
              <a:rPr lang="en-US" dirty="0" smtClean="0"/>
              <a:t>Oracle </a:t>
            </a:r>
            <a:r>
              <a:rPr lang="en-US" dirty="0" err="1" smtClean="0"/>
              <a:t>BISpreadsheet</a:t>
            </a:r>
            <a:r>
              <a:rPr lang="en-US" dirty="0" smtClean="0"/>
              <a:t> 11g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1644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 Install Oracle </a:t>
            </a:r>
            <a:r>
              <a:rPr lang="en-US" dirty="0" err="1" smtClean="0"/>
              <a:t>BISpreadsheetAddIn</a:t>
            </a:r>
            <a:r>
              <a:rPr lang="en-US" dirty="0" smtClean="0"/>
              <a:t> Oracle 11g, </a:t>
            </a:r>
            <a:r>
              <a:rPr lang="en-US" dirty="0" err="1" smtClean="0"/>
              <a:t>setelahnya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msExcel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menu </a:t>
            </a:r>
            <a:r>
              <a:rPr lang="en-US" dirty="0" err="1" smtClean="0"/>
              <a:t>AddIns</a:t>
            </a:r>
            <a:endParaRPr lang="en-US" dirty="0" smtClean="0"/>
          </a:p>
          <a:p>
            <a:pPr marL="514350" indent="-514350">
              <a:buFont typeface="+mj-lt"/>
              <a:buAutoNum type="arabicPeriod" startAt="10"/>
            </a:pPr>
            <a:endParaRPr lang="en-US" dirty="0"/>
          </a:p>
          <a:p>
            <a:pPr marL="514350" indent="-514350">
              <a:buFont typeface="+mj-lt"/>
              <a:buAutoNum type="arabicPeriod" startAt="10"/>
            </a:pP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96343"/>
            <a:ext cx="716121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294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Pilih</a:t>
            </a:r>
            <a:r>
              <a:rPr lang="en-US" sz="2800" dirty="0" smtClean="0"/>
              <a:t> Sub Menu New Query </a:t>
            </a:r>
            <a:r>
              <a:rPr lang="en-US" sz="2800" dirty="0" err="1" smtClean="0"/>
              <a:t>Pada</a:t>
            </a:r>
            <a:r>
              <a:rPr lang="en-US" sz="2800" dirty="0" smtClean="0"/>
              <a:t> Menu </a:t>
            </a:r>
            <a:r>
              <a:rPr lang="en-US" sz="2800" dirty="0" err="1" smtClean="0"/>
              <a:t>OracleBI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Berikutnya</a:t>
            </a:r>
            <a:r>
              <a:rPr lang="en-US" sz="2800" dirty="0" smtClean="0"/>
              <a:t>,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connection editor</a:t>
            </a:r>
            <a:endParaRPr lang="en-US" sz="2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630" y="2133600"/>
            <a:ext cx="3265712" cy="166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630" y="4114800"/>
            <a:ext cx="3755570" cy="251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8859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Berikutnya</a:t>
            </a:r>
            <a:r>
              <a:rPr lang="en-US" dirty="0" smtClean="0"/>
              <a:t> login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user : global, pass : global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19400"/>
            <a:ext cx="50292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6142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koneksi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oracle OLAP,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 :</a:t>
            </a:r>
          </a:p>
          <a:p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94137"/>
            <a:ext cx="5715000" cy="3779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53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Ikuti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langkah-langkah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tersedia</a:t>
            </a:r>
            <a:r>
              <a:rPr lang="en-US" sz="2000" dirty="0" smtClean="0"/>
              <a:t>,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melihat</a:t>
            </a:r>
            <a:r>
              <a:rPr lang="en-US" sz="2000" dirty="0" smtClean="0"/>
              <a:t> </a:t>
            </a:r>
            <a:r>
              <a:rPr lang="en-US" sz="2000" dirty="0" err="1" smtClean="0"/>
              <a:t>rekapitulasi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data</a:t>
            </a:r>
            <a:r>
              <a:rPr lang="en-US" sz="2000" dirty="0" smtClean="0"/>
              <a:t> </a:t>
            </a:r>
            <a:r>
              <a:rPr lang="en-US" sz="2000" dirty="0" err="1" smtClean="0"/>
              <a:t>datawarehouse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Oracle OLAP</a:t>
            </a:r>
            <a:endParaRPr lang="en-US" sz="20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3352800" cy="3907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624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7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 or AMD Processor</a:t>
            </a:r>
          </a:p>
          <a:p>
            <a:r>
              <a:rPr lang="en-US" dirty="0" smtClean="0"/>
              <a:t>RAM 2GB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 smtClean="0"/>
          </a:p>
          <a:p>
            <a:r>
              <a:rPr lang="en-US" dirty="0" smtClean="0"/>
              <a:t>HD Min 10 GB </a:t>
            </a:r>
            <a:r>
              <a:rPr lang="en-US" dirty="0" err="1" smtClean="0"/>
              <a:t>Keatas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984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Install DB Oracle 11g</a:t>
            </a:r>
          </a:p>
          <a:p>
            <a:pPr marL="514350" indent="-514350">
              <a:buAutoNum type="arabicPeriod"/>
            </a:pPr>
            <a:r>
              <a:rPr lang="en-US" dirty="0" smtClean="0"/>
              <a:t>Install JDK 8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Install SQL Developer</a:t>
            </a:r>
          </a:p>
          <a:p>
            <a:pPr marL="514350" indent="-514350">
              <a:buAutoNum type="arabicPeriod"/>
            </a:pPr>
            <a:r>
              <a:rPr lang="en-US" dirty="0" smtClean="0"/>
              <a:t>Install Analytic Workspace Manager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71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tablespace</a:t>
            </a:r>
            <a:r>
              <a:rPr lang="en-US" dirty="0" smtClean="0"/>
              <a:t> </a:t>
            </a:r>
            <a:r>
              <a:rPr lang="en-US" dirty="0" err="1" smtClean="0"/>
              <a:t>glo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tablespace</a:t>
            </a:r>
            <a:r>
              <a:rPr lang="en-US" dirty="0" smtClean="0"/>
              <a:t> </a:t>
            </a:r>
            <a:r>
              <a:rPr lang="en-US" dirty="0" err="1" smtClean="0"/>
              <a:t>glotmp</a:t>
            </a:r>
            <a:r>
              <a:rPr lang="en-US" dirty="0" smtClean="0"/>
              <a:t>, login </a:t>
            </a:r>
            <a:r>
              <a:rPr lang="en-US" dirty="0" err="1" smtClean="0"/>
              <a:t>dengan</a:t>
            </a:r>
            <a:r>
              <a:rPr lang="en-US" dirty="0" smtClean="0"/>
              <a:t> user system, </a:t>
            </a:r>
            <a:r>
              <a:rPr lang="en-US" dirty="0" err="1" smtClean="0"/>
              <a:t>cth</a:t>
            </a:r>
            <a:r>
              <a:rPr lang="en-US" dirty="0" smtClean="0"/>
              <a:t> :</a:t>
            </a:r>
          </a:p>
          <a:p>
            <a:pPr marL="400050" lvl="1" indent="0">
              <a:buNone/>
            </a:pPr>
            <a:r>
              <a:rPr lang="en-US" i="1" dirty="0" smtClean="0"/>
              <a:t>CREATE </a:t>
            </a:r>
            <a:r>
              <a:rPr lang="en-US" i="1" dirty="0"/>
              <a:t>TABLESPACE GLO </a:t>
            </a:r>
            <a:r>
              <a:rPr lang="en-US" i="1" dirty="0" smtClean="0"/>
              <a:t> DATAFILE </a:t>
            </a:r>
            <a:endParaRPr lang="en-US" i="1" dirty="0"/>
          </a:p>
          <a:p>
            <a:pPr marL="400050" lvl="1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'F</a:t>
            </a:r>
            <a:r>
              <a:rPr lang="en-US" i="1" dirty="0">
                <a:solidFill>
                  <a:srgbClr val="FF0000"/>
                </a:solidFill>
              </a:rPr>
              <a:t>:\app\oracle\</a:t>
            </a:r>
            <a:r>
              <a:rPr lang="en-US" i="1" dirty="0" err="1">
                <a:solidFill>
                  <a:srgbClr val="FF0000"/>
                </a:solidFill>
              </a:rPr>
              <a:t>oradata</a:t>
            </a:r>
            <a:r>
              <a:rPr lang="en-US" i="1" dirty="0">
                <a:solidFill>
                  <a:srgbClr val="FF0000"/>
                </a:solidFill>
              </a:rPr>
              <a:t>\</a:t>
            </a:r>
            <a:r>
              <a:rPr lang="en-US" i="1" dirty="0" err="1">
                <a:solidFill>
                  <a:srgbClr val="FF0000"/>
                </a:solidFill>
              </a:rPr>
              <a:t>orcl</a:t>
            </a:r>
            <a:r>
              <a:rPr lang="en-US" i="1" dirty="0">
                <a:solidFill>
                  <a:srgbClr val="FF0000"/>
                </a:solidFill>
              </a:rPr>
              <a:t>\GLO.DBF' </a:t>
            </a:r>
            <a:r>
              <a:rPr lang="en-US" i="1" dirty="0"/>
              <a:t>SIZE 10485760 AUTOEXTEND ON NEXT 1048576 MAXSIZE UNLIMITED;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Catatan</a:t>
            </a:r>
            <a:r>
              <a:rPr lang="en-US" dirty="0" smtClean="0"/>
              <a:t> : </a:t>
            </a:r>
            <a:r>
              <a:rPr lang="en-US" i="1" dirty="0" smtClean="0">
                <a:solidFill>
                  <a:srgbClr val="FF0000"/>
                </a:solidFill>
              </a:rPr>
              <a:t>'F:\app\oracle\</a:t>
            </a:r>
            <a:r>
              <a:rPr lang="en-US" i="1" dirty="0" err="1" smtClean="0">
                <a:solidFill>
                  <a:srgbClr val="FF0000"/>
                </a:solidFill>
              </a:rPr>
              <a:t>oradata</a:t>
            </a:r>
            <a:r>
              <a:rPr lang="en-US" i="1" dirty="0" smtClean="0">
                <a:solidFill>
                  <a:srgbClr val="FF0000"/>
                </a:solidFill>
              </a:rPr>
              <a:t>\</a:t>
            </a:r>
            <a:r>
              <a:rPr lang="en-US" i="1" dirty="0" err="1" smtClean="0">
                <a:solidFill>
                  <a:srgbClr val="FF0000"/>
                </a:solidFill>
              </a:rPr>
              <a:t>orcl</a:t>
            </a:r>
            <a:r>
              <a:rPr lang="en-US" i="1" dirty="0" smtClean="0">
                <a:solidFill>
                  <a:srgbClr val="FF0000"/>
                </a:solidFill>
              </a:rPr>
              <a:t>\GLO.DBF'  </a:t>
            </a:r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datafile</a:t>
            </a:r>
            <a:r>
              <a:rPr lang="en-US" dirty="0" smtClean="0"/>
              <a:t> </a:t>
            </a:r>
            <a:r>
              <a:rPr lang="en-US" dirty="0" err="1" smtClean="0"/>
              <a:t>dikomputer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48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i="1" dirty="0"/>
              <a:t>CREATE TEMPORARY TABLESPACE GLOTMP </a:t>
            </a:r>
          </a:p>
          <a:p>
            <a:pPr marL="400050" lvl="1" indent="0">
              <a:buNone/>
            </a:pPr>
            <a:r>
              <a:rPr lang="en-US" i="1" dirty="0" smtClean="0"/>
              <a:t>TEMPFILE  </a:t>
            </a:r>
            <a:r>
              <a:rPr lang="en-US" i="1" dirty="0">
                <a:solidFill>
                  <a:srgbClr val="FF0000"/>
                </a:solidFill>
              </a:rPr>
              <a:t>'F:\app\oracle\</a:t>
            </a:r>
            <a:r>
              <a:rPr lang="en-US" i="1" dirty="0" err="1">
                <a:solidFill>
                  <a:srgbClr val="FF0000"/>
                </a:solidFill>
              </a:rPr>
              <a:t>oradata</a:t>
            </a:r>
            <a:r>
              <a:rPr lang="en-US" i="1" dirty="0">
                <a:solidFill>
                  <a:srgbClr val="FF0000"/>
                </a:solidFill>
              </a:rPr>
              <a:t>\</a:t>
            </a:r>
            <a:r>
              <a:rPr lang="en-US" i="1" dirty="0" err="1">
                <a:solidFill>
                  <a:srgbClr val="FF0000"/>
                </a:solidFill>
              </a:rPr>
              <a:t>orcl</a:t>
            </a:r>
            <a:r>
              <a:rPr lang="en-US" i="1" dirty="0">
                <a:solidFill>
                  <a:srgbClr val="FF0000"/>
                </a:solidFill>
              </a:rPr>
              <a:t>\</a:t>
            </a:r>
            <a:r>
              <a:rPr lang="en-US" i="1" dirty="0" err="1">
                <a:solidFill>
                  <a:srgbClr val="FF0000"/>
                </a:solidFill>
              </a:rPr>
              <a:t>GLOtmp.DBF</a:t>
            </a:r>
            <a:r>
              <a:rPr lang="en-US" i="1" dirty="0">
                <a:solidFill>
                  <a:srgbClr val="FF0000"/>
                </a:solidFill>
              </a:rPr>
              <a:t>' </a:t>
            </a:r>
            <a:r>
              <a:rPr lang="en-US" i="1" dirty="0"/>
              <a:t>SIZE 10485760 AUTOEXTEND ON NEXT 1048576 MAXSIZE UNLIMITED</a:t>
            </a:r>
            <a:r>
              <a:rPr lang="en-US" i="1" dirty="0" smtClean="0"/>
              <a:t>;</a:t>
            </a:r>
          </a:p>
          <a:p>
            <a:pPr marL="400050" lvl="1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err="1" smtClean="0"/>
              <a:t>Catatan</a:t>
            </a:r>
            <a:r>
              <a:rPr lang="en-US" dirty="0" smtClean="0"/>
              <a:t> : </a:t>
            </a:r>
            <a:r>
              <a:rPr lang="en-US" i="1" dirty="0" smtClean="0">
                <a:solidFill>
                  <a:srgbClr val="FF0000"/>
                </a:solidFill>
              </a:rPr>
              <a:t>'F:\app\oracle\</a:t>
            </a:r>
            <a:r>
              <a:rPr lang="en-US" i="1" dirty="0" err="1" smtClean="0">
                <a:solidFill>
                  <a:srgbClr val="FF0000"/>
                </a:solidFill>
              </a:rPr>
              <a:t>oradata</a:t>
            </a:r>
            <a:r>
              <a:rPr lang="en-US" i="1" dirty="0" smtClean="0">
                <a:solidFill>
                  <a:srgbClr val="FF0000"/>
                </a:solidFill>
              </a:rPr>
              <a:t>\</a:t>
            </a:r>
            <a:r>
              <a:rPr lang="en-US" i="1" dirty="0" err="1" smtClean="0">
                <a:solidFill>
                  <a:srgbClr val="FF0000"/>
                </a:solidFill>
              </a:rPr>
              <a:t>orcl</a:t>
            </a:r>
            <a:r>
              <a:rPr lang="en-US" i="1" dirty="0" smtClean="0">
                <a:solidFill>
                  <a:srgbClr val="FF0000"/>
                </a:solidFill>
              </a:rPr>
              <a:t>\</a:t>
            </a:r>
            <a:r>
              <a:rPr lang="en-US" i="1" dirty="0" err="1" smtClean="0">
                <a:solidFill>
                  <a:srgbClr val="FF0000"/>
                </a:solidFill>
              </a:rPr>
              <a:t>GLOtmp.DBF</a:t>
            </a:r>
            <a:r>
              <a:rPr lang="en-US" i="1" dirty="0" smtClean="0">
                <a:solidFill>
                  <a:srgbClr val="FF0000"/>
                </a:solidFill>
              </a:rPr>
              <a:t>'  </a:t>
            </a:r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datafile</a:t>
            </a:r>
            <a:r>
              <a:rPr lang="en-US" dirty="0" smtClean="0"/>
              <a:t> </a:t>
            </a:r>
            <a:r>
              <a:rPr lang="en-US" dirty="0" err="1" smtClean="0"/>
              <a:t>dikomputer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 smtClean="0"/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2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tablespace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sqldeveloper</a:t>
            </a:r>
            <a:r>
              <a:rPr lang="en-US" dirty="0" smtClean="0"/>
              <a:t>, login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user system 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95600"/>
            <a:ext cx="4800600" cy="3435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723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GLOTMP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62200"/>
            <a:ext cx="5248275" cy="3761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3176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Membuat</a:t>
            </a:r>
            <a:r>
              <a:rPr lang="en-US" dirty="0" smtClean="0"/>
              <a:t> user global, login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user system :</a:t>
            </a:r>
          </a:p>
          <a:p>
            <a:pPr marL="400050" lvl="1" indent="0">
              <a:buNone/>
            </a:pPr>
            <a:r>
              <a:rPr lang="en-US" i="1" dirty="0"/>
              <a:t>CREATE USER "GLOBAL" IDENTIFIED BY </a:t>
            </a:r>
            <a:r>
              <a:rPr lang="en-US" i="1" dirty="0" smtClean="0"/>
              <a:t>global</a:t>
            </a:r>
          </a:p>
          <a:p>
            <a:pPr marL="400050" lvl="1" indent="0">
              <a:buNone/>
            </a:pPr>
            <a:r>
              <a:rPr lang="en-US" i="1" dirty="0" smtClean="0"/>
              <a:t>DEFAULT </a:t>
            </a:r>
            <a:r>
              <a:rPr lang="en-US" i="1" dirty="0"/>
              <a:t>TABLESPACE </a:t>
            </a:r>
            <a:r>
              <a:rPr lang="en-US" i="1" dirty="0" err="1"/>
              <a:t>glo</a:t>
            </a:r>
            <a:r>
              <a:rPr lang="en-US" i="1" dirty="0"/>
              <a:t> </a:t>
            </a:r>
            <a:r>
              <a:rPr lang="en-US" i="1" dirty="0" smtClean="0"/>
              <a:t>TEMPORARY </a:t>
            </a:r>
            <a:r>
              <a:rPr lang="en-US" i="1" dirty="0"/>
              <a:t>TABLESPACE </a:t>
            </a:r>
            <a:r>
              <a:rPr lang="en-US" i="1" dirty="0" err="1" smtClean="0"/>
              <a:t>glotmp</a:t>
            </a:r>
            <a:r>
              <a:rPr lang="en-US" i="1" dirty="0" smtClean="0"/>
              <a:t> QUOTA </a:t>
            </a:r>
            <a:r>
              <a:rPr lang="en-US" i="1" dirty="0"/>
              <a:t>UNLIMITED ON </a:t>
            </a:r>
            <a:r>
              <a:rPr lang="en-US" i="1" dirty="0" err="1"/>
              <a:t>glo</a:t>
            </a:r>
            <a:r>
              <a:rPr lang="en-US" i="1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i="1" dirty="0"/>
              <a:t>GRANT OLAP_USER TO GLOBAL;</a:t>
            </a:r>
          </a:p>
          <a:p>
            <a:pPr marL="400050" lvl="1" indent="0">
              <a:buNone/>
            </a:pPr>
            <a:r>
              <a:rPr lang="en-US" i="1" dirty="0"/>
              <a:t>GRANT CREATE SESSION TO GLOBAL;</a:t>
            </a:r>
          </a:p>
          <a:p>
            <a:pPr marL="400050" lvl="1" indent="0">
              <a:buNone/>
            </a:pPr>
            <a:r>
              <a:rPr lang="en-US" i="1" dirty="0"/>
              <a:t>GRANT OLAP_XS_ADMIN TO GLOBAL;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00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72</TotalTime>
  <Words>419</Words>
  <Application>Microsoft Office PowerPoint</Application>
  <PresentationFormat>On-screen Show (4:3)</PresentationFormat>
  <Paragraphs>93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Adjacency</vt:lpstr>
      <vt:lpstr>Oracle OLAP 11g</vt:lpstr>
      <vt:lpstr>Requirement Software</vt:lpstr>
      <vt:lpstr>Requirement Hardware</vt:lpstr>
      <vt:lpstr>Langkah-Langkah</vt:lpstr>
      <vt:lpstr>Langkah-Langkah</vt:lpstr>
      <vt:lpstr>Langkah-Langkah</vt:lpstr>
      <vt:lpstr>Langkah-Langkah</vt:lpstr>
      <vt:lpstr>Langkah-Langkah</vt:lpstr>
      <vt:lpstr>Langkah-Langkah</vt:lpstr>
      <vt:lpstr>Langkah-Langkah</vt:lpstr>
      <vt:lpstr>Langkah-Langkah</vt:lpstr>
      <vt:lpstr>Langkah-Langkah</vt:lpstr>
      <vt:lpstr>Langkah-Langkah</vt:lpstr>
      <vt:lpstr>Langkah-Langkah</vt:lpstr>
      <vt:lpstr>Langkah-Langkah</vt:lpstr>
      <vt:lpstr>Langkah-Langkah</vt:lpstr>
      <vt:lpstr>Langkah-Langkah</vt:lpstr>
      <vt:lpstr>Langkah-Langkah</vt:lpstr>
      <vt:lpstr>Langkah-Langkah</vt:lpstr>
      <vt:lpstr>Langkah-Langkah</vt:lpstr>
      <vt:lpstr>Langkah-Langkah</vt:lpstr>
      <vt:lpstr>Langkah-Langkah</vt:lpstr>
      <vt:lpstr>Langkah-Langkah</vt:lpstr>
      <vt:lpstr>Langkah-Langkah</vt:lpstr>
      <vt:lpstr>Selesai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Oracle OLAP 11g</dc:title>
  <dc:creator>Windows User</dc:creator>
  <cp:lastModifiedBy>Windows User</cp:lastModifiedBy>
  <cp:revision>12</cp:revision>
  <dcterms:created xsi:type="dcterms:W3CDTF">2017-06-01T10:41:11Z</dcterms:created>
  <dcterms:modified xsi:type="dcterms:W3CDTF">2017-06-01T11:53:52Z</dcterms:modified>
</cp:coreProperties>
</file>